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1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6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5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8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5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96E5BD-C34F-495C-9496-FCE73B996E6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31F7B0-F237-4E44-A3D3-893E0B2B95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8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0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Foliate papillae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083" y="1825625"/>
            <a:ext cx="5181600" cy="28183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Are leaf shaped</a:t>
            </a:r>
          </a:p>
          <a:p>
            <a:r>
              <a:rPr lang="en-US" dirty="0" smtClean="0"/>
              <a:t>Found on the sides of the tongue toward the root </a:t>
            </a:r>
          </a:p>
          <a:p>
            <a:r>
              <a:rPr lang="en-US" dirty="0" smtClean="0"/>
              <a:t>They house hundred or so taste buds (</a:t>
            </a:r>
            <a:r>
              <a:rPr lang="en-US" dirty="0" smtClean="0"/>
              <a:t>Witt, &amp; Reutter, 201</a:t>
            </a:r>
            <a:r>
              <a:rPr lang="en-US" dirty="0" smtClean="0"/>
              <a:t>5).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2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Filiform Papillae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97151"/>
            <a:ext cx="5181600" cy="307871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They are short and spiked and are scattered among the fungiform papillae </a:t>
            </a:r>
          </a:p>
          <a:p>
            <a:r>
              <a:rPr lang="en-US" dirty="0" smtClean="0"/>
              <a:t>They don’t house taste buds since they help detect food texture </a:t>
            </a:r>
          </a:p>
        </p:txBody>
      </p:sp>
    </p:spTree>
    <p:extLst>
      <p:ext uri="{BB962C8B-B14F-4D97-AF65-F5344CB8AC3E}">
        <p14:creationId xmlns:p14="http://schemas.microsoft.com/office/powerpoint/2010/main" val="120524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Buds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Taste buds are located in the walls and groves of papillae</a:t>
            </a:r>
          </a:p>
          <a:p>
            <a:r>
              <a:rPr lang="en-US" dirty="0" smtClean="0"/>
              <a:t>Most adults have between 2,000 and 4,000 taste buds in total</a:t>
            </a:r>
          </a:p>
          <a:p>
            <a:r>
              <a:rPr lang="en-US" dirty="0" smtClean="0"/>
              <a:t>They consist of taste poor sensory cells, taste hairs, and nerve fibers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73766"/>
            <a:ext cx="5181600" cy="33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ingual frenulum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11359"/>
            <a:ext cx="5181600" cy="3465603"/>
          </a:xfrm>
        </p:spPr>
        <p:txBody>
          <a:bodyPr/>
          <a:lstStyle/>
          <a:p>
            <a:r>
              <a:rPr lang="en-US" dirty="0" smtClean="0"/>
              <a:t>Under the bottom side of the tongue, there is a lingual frenulum </a:t>
            </a:r>
          </a:p>
          <a:p>
            <a:r>
              <a:rPr lang="en-US" dirty="0" smtClean="0"/>
              <a:t>It helps anchor the tongue to the floor of the mouth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628552"/>
            <a:ext cx="4937125" cy="245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Hyoid </a:t>
            </a:r>
            <a:r>
              <a:rPr lang="en-US" dirty="0"/>
              <a:t>bone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back of the mouth, the tongue is anchored to this bone</a:t>
            </a:r>
          </a:p>
          <a:p>
            <a:r>
              <a:rPr lang="en-US" dirty="0" smtClean="0"/>
              <a:t>The </a:t>
            </a:r>
            <a:r>
              <a:rPr lang="en-US" dirty="0"/>
              <a:t>movements and shape changes of the human tongue occur in a space whose dimensions are dictated by movements of the jaw and hyoid</a:t>
            </a:r>
            <a:r>
              <a:rPr lang="en-US" dirty="0" smtClean="0"/>
              <a:t>.</a:t>
            </a:r>
          </a:p>
          <a:p>
            <a:r>
              <a:rPr lang="en-US" dirty="0"/>
              <a:t>Tongue behavior cannot be divorced from hyoid movement, which is directly linked to motion of the mandible.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length and angulation of the floor of the mouth on which the tongue body rides are dictated by that linkage. </a:t>
            </a:r>
            <a:endParaRPr lang="en-US" dirty="0" smtClean="0"/>
          </a:p>
          <a:p>
            <a:r>
              <a:rPr lang="en-US" dirty="0" smtClean="0"/>
              <a:t>Movements </a:t>
            </a:r>
            <a:r>
              <a:rPr lang="en-US" dirty="0"/>
              <a:t>of the tongue surface can occur independently of </a:t>
            </a:r>
            <a:r>
              <a:rPr lang="en-US" dirty="0" err="1"/>
              <a:t>hyomandibular</a:t>
            </a:r>
            <a:r>
              <a:rPr lang="en-US" dirty="0"/>
              <a:t> movement within a limited range of jaw motion. </a:t>
            </a:r>
          </a:p>
        </p:txBody>
      </p:sp>
    </p:spTree>
    <p:extLst>
      <p:ext uri="{BB962C8B-B14F-4D97-AF65-F5344CB8AC3E}">
        <p14:creationId xmlns:p14="http://schemas.microsoft.com/office/powerpoint/2010/main" val="331794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tongue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tongue is the most important articulator of speech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speaking, changes in tongue shape occur with relatively little jaw movement and so little change in the gross spatial position of the tongue.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jaw and tongue, therefore, have more independence during speech.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much is known about movement direction and associated tongue shape in both feeding and speaking, tongue kinematic data are limited. 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236" y="1846263"/>
            <a:ext cx="476912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3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tongue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73766"/>
            <a:ext cx="5181600" cy="386947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tongue is a muscular organ</a:t>
            </a:r>
          </a:p>
          <a:p>
            <a:r>
              <a:rPr lang="en-US" sz="2400" dirty="0"/>
              <a:t>There are two groups of muscles associated with the </a:t>
            </a:r>
            <a:r>
              <a:rPr lang="en-US" sz="2400" dirty="0" smtClean="0"/>
              <a:t>tongue</a:t>
            </a:r>
          </a:p>
          <a:p>
            <a:pPr lvl="1"/>
            <a:r>
              <a:rPr lang="en-US" sz="2000" dirty="0" smtClean="0"/>
              <a:t>Intrinsic muscles – they alter the tongue’s shape. They are </a:t>
            </a:r>
            <a:r>
              <a:rPr lang="en-US" sz="2000" dirty="0"/>
              <a:t>superior longitudinal, inferior longitudinal, transverse and vertical muscles.</a:t>
            </a:r>
            <a:endParaRPr lang="en-US" sz="2000" dirty="0" smtClean="0"/>
          </a:p>
          <a:p>
            <a:pPr lvl="1"/>
            <a:r>
              <a:rPr lang="en-US" sz="2000" dirty="0" smtClean="0"/>
              <a:t>Extrinsic muscles – they include genioglossus</a:t>
            </a:r>
            <a:r>
              <a:rPr lang="en-US" sz="2000" dirty="0"/>
              <a:t>, </a:t>
            </a:r>
            <a:r>
              <a:rPr lang="en-US" sz="2000" dirty="0" err="1"/>
              <a:t>hyoglossus</a:t>
            </a:r>
            <a:r>
              <a:rPr lang="en-US" sz="2000" dirty="0"/>
              <a:t>, </a:t>
            </a:r>
            <a:r>
              <a:rPr lang="en-US" sz="2000" dirty="0" err="1" smtClean="0"/>
              <a:t>styloglossus</a:t>
            </a:r>
            <a:r>
              <a:rPr lang="en-US" sz="2000" dirty="0" smtClean="0"/>
              <a:t> </a:t>
            </a:r>
            <a:r>
              <a:rPr lang="en-US" sz="2000" dirty="0"/>
              <a:t>and the </a:t>
            </a:r>
            <a:r>
              <a:rPr lang="en-US" sz="2000" dirty="0" err="1"/>
              <a:t>palatoglossus</a:t>
            </a:r>
            <a:r>
              <a:rPr lang="en-US" sz="2000" dirty="0"/>
              <a:t> muscles.</a:t>
            </a:r>
          </a:p>
        </p:txBody>
      </p:sp>
    </p:spTree>
    <p:extLst>
      <p:ext uri="{BB962C8B-B14F-4D97-AF65-F5344CB8AC3E}">
        <p14:creationId xmlns:p14="http://schemas.microsoft.com/office/powerpoint/2010/main" val="361618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159"/>
            <a:ext cx="10515600" cy="1325563"/>
          </a:xfrm>
        </p:spPr>
        <p:txBody>
          <a:bodyPr/>
          <a:lstStyle/>
          <a:p>
            <a:r>
              <a:rPr lang="en-US" dirty="0" smtClean="0"/>
              <a:t>Movements while speaking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speaking, changes in tongue shape occur with relatively little jaw movement and so little change in the gross spatial position of the tongue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jaw and tongue, therefore, have more independence during speech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Look the picture aside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4047" y="1846263"/>
            <a:ext cx="446550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images of the tongue as one speaks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3342" y="1866622"/>
            <a:ext cx="4505954" cy="398200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1683" y="1846263"/>
            <a:ext cx="441023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when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speaking, the </a:t>
            </a:r>
            <a:r>
              <a:rPr lang="en-US" dirty="0"/>
              <a:t>tongue </a:t>
            </a:r>
            <a:r>
              <a:rPr lang="en-US" dirty="0" smtClean="0"/>
              <a:t>relaxes up </a:t>
            </a:r>
            <a:r>
              <a:rPr lang="en-US" dirty="0"/>
              <a:t>and forward, the opposite of swallowing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quick movements of the tongue, necessary for rapid delivery of tongue twisters for example, require very delicate control of the action of the tongue.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control is often best regulated in concert with the ear, listening to the sounds created by the voice when the tongue is in one position over another.</a:t>
            </a:r>
          </a:p>
        </p:txBody>
      </p:sp>
    </p:spTree>
    <p:extLst>
      <p:ext uri="{BB962C8B-B14F-4D97-AF65-F5344CB8AC3E}">
        <p14:creationId xmlns:p14="http://schemas.microsoft.com/office/powerpoint/2010/main" val="294061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dirty="0" smtClean="0"/>
              <a:t>The tongue is a unique organ that is located in the oral cavity. </a:t>
            </a:r>
          </a:p>
          <a:p>
            <a:r>
              <a:rPr lang="en-US" dirty="0" smtClean="0"/>
              <a:t>It not only facilitates perception of gustatory stimuli but also plays important roles in mastication and deglutition (</a:t>
            </a:r>
            <a:r>
              <a:rPr lang="en-US" dirty="0" err="1" smtClean="0"/>
              <a:t>Tasko</a:t>
            </a:r>
            <a:r>
              <a:rPr lang="en-US" dirty="0" smtClean="0"/>
              <a:t>, S. M., Kent, R. D., &amp; Westbury, 2002)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 add on, the tongue is an integral component of the speech pathway, as it helps with articulation.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6058" y="1906860"/>
            <a:ext cx="4326673" cy="32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Sawczuk</a:t>
            </a:r>
            <a:r>
              <a:rPr lang="en-US" dirty="0"/>
              <a:t>, A., &amp; Mosier, K. M. (2001). Neural control of tongue movement with respect to respiration and swallowing. </a:t>
            </a:r>
            <a:r>
              <a:rPr lang="en-US" i="1" dirty="0"/>
              <a:t>Critical Reviews in Oral Biology &amp; Medicine</a:t>
            </a:r>
            <a:r>
              <a:rPr lang="en-US" dirty="0"/>
              <a:t>, </a:t>
            </a:r>
            <a:r>
              <a:rPr lang="en-US" i="1" dirty="0"/>
              <a:t>12</a:t>
            </a:r>
            <a:r>
              <a:rPr lang="en-US" dirty="0"/>
              <a:t>(1), 18-37</a:t>
            </a:r>
            <a:r>
              <a:rPr lang="en-US" dirty="0" smtClean="0"/>
              <a:t>.</a:t>
            </a:r>
          </a:p>
          <a:p>
            <a:r>
              <a:rPr lang="en-US" dirty="0" err="1"/>
              <a:t>Tasko</a:t>
            </a:r>
            <a:r>
              <a:rPr lang="en-US" dirty="0"/>
              <a:t>, S. M., Kent, R. D., &amp; Westbury, J. R. (2002). Variability in tongue movement kinematics during normal liquid swallowing. </a:t>
            </a:r>
            <a:r>
              <a:rPr lang="en-US" i="1" dirty="0"/>
              <a:t>Dysphagia</a:t>
            </a:r>
            <a:r>
              <a:rPr lang="en-US" dirty="0"/>
              <a:t>, </a:t>
            </a:r>
            <a:r>
              <a:rPr lang="en-US" i="1" dirty="0"/>
              <a:t>17</a:t>
            </a:r>
            <a:r>
              <a:rPr lang="en-US" dirty="0"/>
              <a:t>(2), 126-138</a:t>
            </a:r>
            <a:r>
              <a:rPr lang="en-US" dirty="0" smtClean="0"/>
              <a:t>.</a:t>
            </a:r>
          </a:p>
          <a:p>
            <a:r>
              <a:rPr lang="en-US" dirty="0"/>
              <a:t>Witt, M., &amp; Reutter, K. (2015). Anatomy of the tongue and taste buds. </a:t>
            </a:r>
            <a:r>
              <a:rPr lang="en-US" i="1" dirty="0"/>
              <a:t>Handbook of olfaction and gustation</a:t>
            </a:r>
            <a:r>
              <a:rPr lang="en-US" dirty="0"/>
              <a:t>, 637-664.</a:t>
            </a:r>
          </a:p>
        </p:txBody>
      </p:sp>
    </p:spTree>
    <p:extLst>
      <p:ext uri="{BB962C8B-B14F-4D97-AF65-F5344CB8AC3E}">
        <p14:creationId xmlns:p14="http://schemas.microsoft.com/office/powerpoint/2010/main" val="88296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Tongue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human tongue is about 3.3 inches in men and 3.1 inches in women. It is located in the oral cavity.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tongue is divided into three parts:</a:t>
            </a:r>
          </a:p>
          <a:p>
            <a:pPr lvl="1"/>
            <a:r>
              <a:rPr lang="en-US" dirty="0"/>
              <a:t>Tip</a:t>
            </a:r>
          </a:p>
          <a:p>
            <a:pPr lvl="1"/>
            <a:r>
              <a:rPr lang="en-US" dirty="0"/>
              <a:t>Body</a:t>
            </a:r>
          </a:p>
          <a:p>
            <a:pPr lvl="1"/>
            <a:r>
              <a:rPr lang="en-US" dirty="0"/>
              <a:t>Base</a:t>
            </a:r>
          </a:p>
          <a:p>
            <a:r>
              <a:rPr lang="en-US" dirty="0"/>
              <a:t>The tongue is </a:t>
            </a:r>
            <a:r>
              <a:rPr lang="en-US" dirty="0" err="1"/>
              <a:t>embryologically</a:t>
            </a:r>
            <a:r>
              <a:rPr lang="en-US" dirty="0"/>
              <a:t> divided into the anterior and posterior part. The anterior part is known as the oral or </a:t>
            </a:r>
            <a:r>
              <a:rPr lang="en-US" dirty="0" err="1"/>
              <a:t>presulcal</a:t>
            </a:r>
            <a:r>
              <a:rPr lang="en-US" dirty="0"/>
              <a:t> part that includes the root attached to the floor of the oral cavity. While the posterior part is known as pharyngeal or </a:t>
            </a:r>
            <a:r>
              <a:rPr lang="en-US" dirty="0" err="1"/>
              <a:t>postsulcal</a:t>
            </a:r>
            <a:r>
              <a:rPr lang="en-US" dirty="0"/>
              <a:t> part that includes the base forming the ventral wall of oropharynx.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elements make up the tongue; </a:t>
            </a:r>
          </a:p>
          <a:p>
            <a:pPr lvl="1"/>
            <a:r>
              <a:rPr lang="en-US" dirty="0" smtClean="0"/>
              <a:t>Epithelium - The surface of the tongue is covered by stratified squamous epithelium, modified on the upper surface into filiform papillae.</a:t>
            </a:r>
          </a:p>
          <a:p>
            <a:pPr lvl="1"/>
            <a:r>
              <a:rPr lang="en-US" dirty="0" smtClean="0"/>
              <a:t>Muscles - The tongue is a muscular organ situated in the oral cavity, and an accessory digestive organ. Its main functions include sensation of taste, mastication (chewing), deglutition (swallowing), speech, and clearing the oral cavity.</a:t>
            </a:r>
          </a:p>
          <a:p>
            <a:pPr lvl="1"/>
            <a:r>
              <a:rPr lang="en-US" dirty="0" smtClean="0"/>
              <a:t>Glands: </a:t>
            </a:r>
          </a:p>
          <a:p>
            <a:pPr lvl="2"/>
            <a:r>
              <a:rPr lang="en-US" dirty="0" smtClean="0"/>
              <a:t>parotid </a:t>
            </a:r>
            <a:r>
              <a:rPr lang="en-US" dirty="0"/>
              <a:t>glands produce a serous, watery </a:t>
            </a:r>
            <a:r>
              <a:rPr lang="en-US" dirty="0" smtClean="0"/>
              <a:t>secretion.</a:t>
            </a:r>
          </a:p>
          <a:p>
            <a:pPr lvl="2"/>
            <a:r>
              <a:rPr lang="en-US" dirty="0" smtClean="0"/>
              <a:t>submaxillary </a:t>
            </a:r>
            <a:r>
              <a:rPr lang="en-US" dirty="0"/>
              <a:t>(mandibular) glands produce a mixed serous and mucous </a:t>
            </a:r>
            <a:r>
              <a:rPr lang="en-US" dirty="0" smtClean="0"/>
              <a:t>secretion.</a:t>
            </a:r>
          </a:p>
          <a:p>
            <a:pPr lvl="2"/>
            <a:r>
              <a:rPr lang="en-US" dirty="0" smtClean="0"/>
              <a:t>sublingual </a:t>
            </a:r>
            <a:r>
              <a:rPr lang="en-US" dirty="0"/>
              <a:t>glands secrete a saliva that is predominantly mucous in character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4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epithelium comprises papillae and taste buds.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taste buds help to sense taste.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are lined by squamous epithelial tissue and have a broad bottom.</a:t>
            </a:r>
          </a:p>
          <a:p>
            <a:r>
              <a:rPr lang="en-US" dirty="0"/>
              <a:t>The taste cells are slender, rod-shaped with a nucleus in the </a:t>
            </a:r>
            <a:r>
              <a:rPr lang="en-US" dirty="0" smtClean="0"/>
              <a:t>center.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free surface comprises short taste hair.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taste cells help in detecting taste, which dissolves in saliva for proper sensation.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Cont.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tongue muscles are voluntary and contain cross-striated muscular </a:t>
            </a:r>
            <a:r>
              <a:rPr lang="en-US" dirty="0" smtClean="0"/>
              <a:t>fibers.</a:t>
            </a:r>
          </a:p>
          <a:p>
            <a:pPr lvl="1"/>
            <a:r>
              <a:rPr lang="en-US" dirty="0" smtClean="0"/>
              <a:t>Skeletal muscle – covered by mucous membrane that keeps the tongue moist.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Glands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tongue consists of small and scattered glands. These glands are of three types:</a:t>
            </a:r>
          </a:p>
          <a:p>
            <a:pPr lvl="1"/>
            <a:r>
              <a:rPr lang="en-US" dirty="0" smtClean="0"/>
              <a:t>Mucous Glands</a:t>
            </a:r>
          </a:p>
          <a:p>
            <a:pPr lvl="1"/>
            <a:r>
              <a:rPr lang="en-US" dirty="0" smtClean="0"/>
              <a:t>Serous Glands</a:t>
            </a:r>
          </a:p>
          <a:p>
            <a:pPr lvl="1"/>
            <a:r>
              <a:rPr lang="en-US" dirty="0" smtClean="0"/>
              <a:t>Lymph Nodes</a:t>
            </a:r>
          </a:p>
          <a:p>
            <a:r>
              <a:rPr lang="en-US" dirty="0" smtClean="0"/>
              <a:t>The lymph nodes are very prominent at the posterior part of the tongue and are known as lingual tonsils.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0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94590"/>
          </a:xfrm>
        </p:spPr>
        <p:txBody>
          <a:bodyPr/>
          <a:lstStyle/>
          <a:p>
            <a:r>
              <a:rPr lang="en-US" dirty="0" smtClean="0"/>
              <a:t>The tongue has a root, a tip, and a central body to its structure. </a:t>
            </a:r>
          </a:p>
          <a:p>
            <a:r>
              <a:rPr lang="en-US" dirty="0" smtClean="0"/>
              <a:t>The upper surface of the tongue is covered by small rough elevations called papillae. </a:t>
            </a:r>
          </a:p>
          <a:p>
            <a:pPr lvl="1"/>
            <a:r>
              <a:rPr lang="en-US" dirty="0" smtClean="0"/>
              <a:t>Papillae are of 4 types: fungiform, circumvallate, filiform, and foliate </a:t>
            </a:r>
            <a:r>
              <a:rPr lang="en-US" dirty="0" smtClean="0"/>
              <a:t>(Witt, &amp; Reutter, 2015). 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590" y="1825625"/>
            <a:ext cx="5042210" cy="37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6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Fungiform papillae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08301"/>
            <a:ext cx="5181600" cy="325615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08301"/>
            <a:ext cx="5181600" cy="2921621"/>
          </a:xfrm>
        </p:spPr>
        <p:txBody>
          <a:bodyPr/>
          <a:lstStyle/>
          <a:p>
            <a:r>
              <a:rPr lang="en-US" dirty="0" smtClean="0"/>
              <a:t>They are mushroom-shaped bumps found near the tip and sides of the tongue </a:t>
            </a:r>
            <a:r>
              <a:rPr lang="en-US" dirty="0" smtClean="0"/>
              <a:t>(Witt, &amp; Reutter, 2015). </a:t>
            </a:r>
            <a:endParaRPr lang="en-US" dirty="0" smtClean="0"/>
          </a:p>
          <a:p>
            <a:r>
              <a:rPr lang="en-US" dirty="0" smtClean="0"/>
              <a:t>Each of them contains a few taste buds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Circumvallate papillae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64059"/>
            <a:ext cx="5181600" cy="30174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large and dome-shaped</a:t>
            </a:r>
          </a:p>
          <a:p>
            <a:r>
              <a:rPr lang="en-US" dirty="0" smtClean="0"/>
              <a:t>They are the least number of papillae – usually between 10-12 on a tongue and they altogether form a V-shape (</a:t>
            </a:r>
            <a:r>
              <a:rPr lang="en-US" dirty="0" smtClean="0"/>
              <a:t>Witt, &amp; Reutter, 2015).</a:t>
            </a:r>
            <a:r>
              <a:rPr lang="en-US" dirty="0" smtClean="0"/>
              <a:t> </a:t>
            </a:r>
          </a:p>
          <a:p>
            <a:r>
              <a:rPr lang="en-US" dirty="0" smtClean="0"/>
              <a:t>Each circumvallate papillae is housed by a deep narrow depression. </a:t>
            </a:r>
          </a:p>
          <a:p>
            <a:r>
              <a:rPr lang="en-US" dirty="0" smtClean="0"/>
              <a:t>The contain thousands of test buds. </a:t>
            </a:r>
          </a:p>
        </p:txBody>
      </p:sp>
    </p:spTree>
    <p:extLst>
      <p:ext uri="{BB962C8B-B14F-4D97-AF65-F5344CB8AC3E}">
        <p14:creationId xmlns:p14="http://schemas.microsoft.com/office/powerpoint/2010/main" val="368783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346</TotalTime>
  <Words>1038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Name</vt:lpstr>
      <vt:lpstr>Introduction </vt:lpstr>
      <vt:lpstr>Structure of the Tongue</vt:lpstr>
      <vt:lpstr>Cont.</vt:lpstr>
      <vt:lpstr>Epithelium</vt:lpstr>
      <vt:lpstr> Cont. </vt:lpstr>
      <vt:lpstr>Cont.</vt:lpstr>
      <vt:lpstr>Fungiform papillae</vt:lpstr>
      <vt:lpstr>Circumvallate papillae </vt:lpstr>
      <vt:lpstr>Foliate papillae </vt:lpstr>
      <vt:lpstr>Filiform Papillae </vt:lpstr>
      <vt:lpstr>Taste Buds </vt:lpstr>
      <vt:lpstr>Lingual frenulum </vt:lpstr>
      <vt:lpstr>Hyoid bone</vt:lpstr>
      <vt:lpstr>Anatomy of the tongue </vt:lpstr>
      <vt:lpstr>Muscles of the tongue</vt:lpstr>
      <vt:lpstr>Movements while speaking </vt:lpstr>
      <vt:lpstr>Different images of the tongue as one speaks</vt:lpstr>
      <vt:lpstr>Tongue when speaking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the Tongue</dc:title>
  <dc:creator>admin</dc:creator>
  <cp:lastModifiedBy>admin</cp:lastModifiedBy>
  <cp:revision>24</cp:revision>
  <dcterms:created xsi:type="dcterms:W3CDTF">2020-10-30T20:37:08Z</dcterms:created>
  <dcterms:modified xsi:type="dcterms:W3CDTF">2020-10-31T02:24:05Z</dcterms:modified>
</cp:coreProperties>
</file>